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274" r:id="rId3"/>
    <p:sldId id="273" r:id="rId4"/>
    <p:sldId id="264" r:id="rId5"/>
    <p:sldId id="275" r:id="rId6"/>
    <p:sldId id="270" r:id="rId7"/>
    <p:sldId id="289" r:id="rId8"/>
    <p:sldId id="276" r:id="rId9"/>
    <p:sldId id="271" r:id="rId10"/>
    <p:sldId id="286" r:id="rId11"/>
    <p:sldId id="287" r:id="rId12"/>
    <p:sldId id="288" r:id="rId13"/>
    <p:sldId id="277" r:id="rId14"/>
    <p:sldId id="281" r:id="rId15"/>
    <p:sldId id="284" r:id="rId16"/>
    <p:sldId id="280" r:id="rId17"/>
    <p:sldId id="282" r:id="rId18"/>
    <p:sldId id="285" r:id="rId19"/>
    <p:sldId id="278" r:id="rId20"/>
    <p:sldId id="283" r:id="rId21"/>
    <p:sldId id="279" r:id="rId2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31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35088D-3931-4CBC-B63B-7705375187A0}" type="datetimeFigureOut">
              <a:rPr lang="de-DE" smtClean="0"/>
              <a:t>22.01.2023</a:t>
            </a:fld>
            <a:endParaRPr lang="de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809CC5-8A13-4F39-A95F-F147E54AB1B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497381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809CC5-8A13-4F39-A95F-F147E54AB1BF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50845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809CC5-8A13-4F39-A95F-F147E54AB1BF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215802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809CC5-8A13-4F39-A95F-F147E54AB1BF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858968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253A4-8C1E-A944-2D48-C3731BFE07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11E86A-0A9A-70EC-4AB1-3979E12ACE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ADC492-920B-B355-C148-469C72D2D7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B2401-6BA2-44BC-A60F-669F52302FEF}" type="datetimeFigureOut">
              <a:rPr lang="de-DE" smtClean="0"/>
              <a:t>22.01.2023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592DFC-5AFC-BB2F-50C0-806FAB18BE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3AA3EC-709E-375D-84A0-AD256828BD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3B6BA-4773-47F9-8F1E-60DDC83C2F2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23994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2A085-C8AA-0524-20B1-1E7CA9B8D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E632EF-E1AB-79D7-3B5D-AA3258DDFF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90F743-7436-22EF-1236-B1F4AC3B3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B2401-6BA2-44BC-A60F-669F52302FEF}" type="datetimeFigureOut">
              <a:rPr lang="de-DE" smtClean="0"/>
              <a:t>22.01.2023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C77461-0053-E5CE-D0C1-D31202B8B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E76F18-C631-C37F-F193-0539A4157C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3B6BA-4773-47F9-8F1E-60DDC83C2F2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866116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D0B094E-8A14-7205-9205-01139C183B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1B82D6-CC13-C629-C4A6-E032CEE051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79A402-F3E3-1B46-D371-0D6CC0BA6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B2401-6BA2-44BC-A60F-669F52302FEF}" type="datetimeFigureOut">
              <a:rPr lang="de-DE" smtClean="0"/>
              <a:t>22.01.2023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1B07F8-CDD4-70E1-8F64-AED166270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D1E287-6274-1077-C055-2EE042E0E6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3B6BA-4773-47F9-8F1E-60DDC83C2F2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25915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2D2C7-53FF-1B48-054B-11DDA0989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06AF3F-B5BA-CE31-C7B8-578B4DF4A4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161019-E832-2ABD-0380-2A97B24A76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B2401-6BA2-44BC-A60F-669F52302FEF}" type="datetimeFigureOut">
              <a:rPr lang="de-DE" smtClean="0"/>
              <a:t>22.01.2023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CF53C7-D13B-4CE2-42B8-B90530310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C1ABC5-3D10-EAAF-A5C2-C2DD0FA4B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3B6BA-4773-47F9-8F1E-60DDC83C2F2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78203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6FFD1D-D1C9-6AC2-BD5B-4EA51A3C8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F5D4A9-68C1-A8BD-3FE7-F879F99A46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4EDEF6-FDF8-80BA-A6BE-3F350334C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B2401-6BA2-44BC-A60F-669F52302FEF}" type="datetimeFigureOut">
              <a:rPr lang="de-DE" smtClean="0"/>
              <a:t>22.01.2023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E4C65E-CFBB-260E-1652-65D8A0E00D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CBB2CC-F1DA-5DAE-6031-082FDF2B7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3B6BA-4773-47F9-8F1E-60DDC83C2F2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892331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44257-C06E-03E1-24A3-93E7701D2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FD59B8-7F7B-72F7-652F-7C5285514F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90030A-4702-FABF-5D1C-3D573CA507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DCA155-376B-5E50-98AC-3314D09583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B2401-6BA2-44BC-A60F-669F52302FEF}" type="datetimeFigureOut">
              <a:rPr lang="de-DE" smtClean="0"/>
              <a:t>22.01.2023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4F0DA0-5F64-D67E-ED47-4B7D264DE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1174E1-0296-A076-5B44-A97C460E9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3B6BA-4773-47F9-8F1E-60DDC83C2F2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68754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535435-295B-41DD-3AC3-20B1B930BD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EE91BA-D926-5A3E-77AC-3B80837414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A8AD30-0735-B8B3-870D-4C8F7444DA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72828A-7BDA-09E1-2578-523CC082C3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8FD8D6-B621-5853-C473-544B81F819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75A9A1-3467-A023-6399-F049E56DF8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B2401-6BA2-44BC-A60F-669F52302FEF}" type="datetimeFigureOut">
              <a:rPr lang="de-DE" smtClean="0"/>
              <a:t>22.01.2023</a:t>
            </a:fld>
            <a:endParaRPr lang="de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B97AF97-F26A-DE53-94E1-75E93C4FB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D8ABF4-5021-9514-7B7C-24A1F4993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3B6BA-4773-47F9-8F1E-60DDC83C2F2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30567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6B1293-3200-B405-3953-7D4980953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71FD4B-2892-92DB-F77D-B4CC0B9AA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B2401-6BA2-44BC-A60F-669F52302FEF}" type="datetimeFigureOut">
              <a:rPr lang="de-DE" smtClean="0"/>
              <a:t>22.01.2023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4F43D8-A46C-3BB9-20B3-D5C1147126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7F3309-C6D2-2CA1-7B5B-6228EE2049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3B6BA-4773-47F9-8F1E-60DDC83C2F2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92915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F6D1326-91EC-ED1A-EA54-6CED51098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B2401-6BA2-44BC-A60F-669F52302FEF}" type="datetimeFigureOut">
              <a:rPr lang="de-DE" smtClean="0"/>
              <a:t>22.01.2023</a:t>
            </a:fld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F71C6E-4459-E70A-8F35-AFD61F146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34DBFF-C544-5BE5-45C1-FB96251AB7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3B6BA-4773-47F9-8F1E-60DDC83C2F2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056237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9030B3-3F83-D720-9B33-F3769F97E7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1C060A-890B-C4AB-47AC-EC829A916F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11180B-4F91-F183-9EB9-971E723FFE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ECA597-4357-8F7D-860D-9FA83B74F1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B2401-6BA2-44BC-A60F-669F52302FEF}" type="datetimeFigureOut">
              <a:rPr lang="de-DE" smtClean="0"/>
              <a:t>22.01.2023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B0EF1C-99AD-730D-7F4D-1129CE10A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B3A23D-2044-07E0-CD79-834971DAE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3B6BA-4773-47F9-8F1E-60DDC83C2F2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18818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7EECE-9831-E404-3D0F-BA5D08DAC4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E12846C-C38B-28F5-0C56-1D887AEEA7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DB86B3-BAAF-C67C-C522-9C5A984832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003C02-3E0E-2BC9-12C2-E6C4730B52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B2401-6BA2-44BC-A60F-669F52302FEF}" type="datetimeFigureOut">
              <a:rPr lang="de-DE" smtClean="0"/>
              <a:t>22.01.2023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80AE33-2042-B626-7EDF-9B30F2DF7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482741-B143-21C7-07F7-CC21696198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3B6BA-4773-47F9-8F1E-60DDC83C2F2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405387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8A70EE3-C9E1-2E10-712D-CC72B8D3D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AEEF4C-12F4-F8E1-5C89-75145FF24E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54EDDD-77F0-8355-93AE-3AC88DC800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7B2401-6BA2-44BC-A60F-669F52302FEF}" type="datetimeFigureOut">
              <a:rPr lang="de-DE" smtClean="0"/>
              <a:t>22.01.2023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2D410D-D267-003E-9369-E9166A3F04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D53BB2-D46B-6EEF-BCCC-8D7B6C33FC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A3B6BA-4773-47F9-8F1E-60DDC83C2F2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40202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94FBD84-C6C7-268A-88D4-1138E78865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30752DC-0521-37D0-AA72-2F3CF6843FD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Seed-based Tree Generator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0477D2-9785-4D04-9139-1DFE5F0416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Finale Version</a:t>
            </a:r>
          </a:p>
        </p:txBody>
      </p:sp>
    </p:spTree>
    <p:extLst>
      <p:ext uri="{BB962C8B-B14F-4D97-AF65-F5344CB8AC3E}">
        <p14:creationId xmlns:p14="http://schemas.microsoft.com/office/powerpoint/2010/main" val="27390428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0F9E5B0-63B9-5293-950D-378484AA48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77256" cy="48365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33406DF-10E4-D7F9-9F1A-8C41A7F0AC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7256" y="-110721"/>
            <a:ext cx="6714744" cy="494727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870FF69-6728-DE81-7C74-EA43EA09A040}"/>
              </a:ext>
            </a:extLst>
          </p:cNvPr>
          <p:cNvSpPr txBox="1"/>
          <p:nvPr/>
        </p:nvSpPr>
        <p:spPr>
          <a:xfrm>
            <a:off x="0" y="4836550"/>
            <a:ext cx="2205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Straight Stem Setting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9FA6A61-91E4-7E76-7689-93A3C53D7B19}"/>
              </a:ext>
            </a:extLst>
          </p:cNvPr>
          <p:cNvSpPr txBox="1"/>
          <p:nvPr/>
        </p:nvSpPr>
        <p:spPr>
          <a:xfrm>
            <a:off x="5477256" y="4836550"/>
            <a:ext cx="20915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Curved Stem Setting</a:t>
            </a:r>
          </a:p>
        </p:txBody>
      </p:sp>
    </p:spTree>
    <p:extLst>
      <p:ext uri="{BB962C8B-B14F-4D97-AF65-F5344CB8AC3E}">
        <p14:creationId xmlns:p14="http://schemas.microsoft.com/office/powerpoint/2010/main" val="3209430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A870FF69-6728-DE81-7C74-EA43EA09A040}"/>
              </a:ext>
            </a:extLst>
          </p:cNvPr>
          <p:cNvSpPr txBox="1"/>
          <p:nvPr/>
        </p:nvSpPr>
        <p:spPr>
          <a:xfrm>
            <a:off x="0" y="5622934"/>
            <a:ext cx="15101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Height Setting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9FA6A61-91E4-7E76-7689-93A3C53D7B19}"/>
              </a:ext>
            </a:extLst>
          </p:cNvPr>
          <p:cNvSpPr txBox="1"/>
          <p:nvPr/>
        </p:nvSpPr>
        <p:spPr>
          <a:xfrm>
            <a:off x="4029637" y="5622934"/>
            <a:ext cx="31593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Stem and Branch Radius Setting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3466F0-5217-EE72-5D74-2CC75A49F75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2" b="-1"/>
          <a:stretch/>
        </p:blipFill>
        <p:spPr>
          <a:xfrm>
            <a:off x="0" y="0"/>
            <a:ext cx="4029637" cy="563138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F3FCC5A-56F8-262C-4A27-79EF17BACB9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44"/>
          <a:stretch/>
        </p:blipFill>
        <p:spPr>
          <a:xfrm>
            <a:off x="4029637" y="-1"/>
            <a:ext cx="8162363" cy="5631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53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A870FF69-6728-DE81-7C74-EA43EA09A040}"/>
              </a:ext>
            </a:extLst>
          </p:cNvPr>
          <p:cNvSpPr txBox="1"/>
          <p:nvPr/>
        </p:nvSpPr>
        <p:spPr>
          <a:xfrm>
            <a:off x="0" y="4763398"/>
            <a:ext cx="2302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Branch Spread Setting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9FA6A61-91E4-7E76-7689-93A3C53D7B19}"/>
              </a:ext>
            </a:extLst>
          </p:cNvPr>
          <p:cNvSpPr txBox="1"/>
          <p:nvPr/>
        </p:nvSpPr>
        <p:spPr>
          <a:xfrm>
            <a:off x="7260975" y="4763398"/>
            <a:ext cx="26665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Branch Straighness Setting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73067E-220B-959E-DED3-886843DE51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60975" cy="474573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F127523-648D-70D9-AB3D-C41DD011219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9" r="11112"/>
          <a:stretch/>
        </p:blipFill>
        <p:spPr>
          <a:xfrm>
            <a:off x="7260975" y="0"/>
            <a:ext cx="4931025" cy="4745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295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9C39DC-1491-C0E9-6D9B-9398AF569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Funktionalität: Material-Generierung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147FD7-1F7B-1D2A-951B-06F8E0C4C42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/>
              <a:t>Nutz den Nodetree</a:t>
            </a:r>
          </a:p>
          <a:p>
            <a:r>
              <a:rPr lang="de-DE" dirty="0"/>
              <a:t>Komplett Prozedual</a:t>
            </a:r>
          </a:p>
          <a:p>
            <a:r>
              <a:rPr lang="de-DE" dirty="0"/>
              <a:t>Material für Rinde und Blätter</a:t>
            </a:r>
          </a:p>
          <a:p>
            <a:r>
              <a:rPr lang="de-DE" dirty="0"/>
              <a:t>Rinden-Material-Nodes:</a:t>
            </a:r>
          </a:p>
          <a:p>
            <a:pPr lvl="1"/>
            <a:endParaRPr lang="de-DE" dirty="0"/>
          </a:p>
          <a:p>
            <a:endParaRPr lang="de-DE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1005F5-CD93-6AE5-4209-41FFBCCD6E6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de-DE" sz="2400" dirty="0"/>
              <a:t>4-Noise Textures und eine Voronoid noise</a:t>
            </a:r>
          </a:p>
          <a:p>
            <a:r>
              <a:rPr lang="de-DE" sz="2400" dirty="0"/>
              <a:t>4 Color Ramp Nodes</a:t>
            </a:r>
          </a:p>
          <a:p>
            <a:r>
              <a:rPr lang="de-DE" sz="2400" dirty="0"/>
              <a:t>3 Bump Nodes</a:t>
            </a:r>
          </a:p>
          <a:p>
            <a:r>
              <a:rPr lang="de-DE" sz="2400" dirty="0"/>
              <a:t>2-Mix-Rgb Nodes (1 Linear Light)</a:t>
            </a:r>
          </a:p>
          <a:p>
            <a:r>
              <a:rPr lang="de-DE" sz="2400" dirty="0"/>
              <a:t>Texture Coordinate Node</a:t>
            </a:r>
          </a:p>
          <a:p>
            <a:r>
              <a:rPr lang="de-DE" sz="2400" dirty="0"/>
              <a:t>Mapping Node</a:t>
            </a:r>
          </a:p>
          <a:p>
            <a:r>
              <a:rPr lang="de-DE" sz="2400" dirty="0"/>
              <a:t>Displacement Node</a:t>
            </a:r>
          </a:p>
          <a:p>
            <a:r>
              <a:rPr lang="de-DE" sz="2400" dirty="0"/>
              <a:t>Principled BSDF Shader Node</a:t>
            </a:r>
          </a:p>
          <a:p>
            <a:r>
              <a:rPr lang="de-DE" sz="2400" dirty="0"/>
              <a:t>Material Output Node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27811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858E422-D69B-679F-4107-F339B169AB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0702"/>
            <a:ext cx="12192000" cy="6156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7956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58632E8-06E6-C695-C120-D8E7E7C167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0315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9C39DC-1491-C0E9-6D9B-9398AF569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Funktionalität: Material-Generierung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147FD7-1F7B-1D2A-951B-06F8E0C4C42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/>
              <a:t>Nutz den Nodetree</a:t>
            </a:r>
          </a:p>
          <a:p>
            <a:r>
              <a:rPr lang="de-DE" dirty="0"/>
              <a:t>Komplett Prozedual</a:t>
            </a:r>
          </a:p>
          <a:p>
            <a:r>
              <a:rPr lang="de-DE" dirty="0"/>
              <a:t>Material für Rinde und Blätter</a:t>
            </a:r>
          </a:p>
          <a:p>
            <a:r>
              <a:rPr lang="de-DE" dirty="0"/>
              <a:t>Rinden-Material-Nodes:</a:t>
            </a:r>
          </a:p>
          <a:p>
            <a:r>
              <a:rPr lang="de-DE" dirty="0"/>
              <a:t>Blätter-Material-Nodes:</a:t>
            </a:r>
          </a:p>
          <a:p>
            <a:pPr lvl="1"/>
            <a:endParaRPr lang="de-DE" dirty="0"/>
          </a:p>
          <a:p>
            <a:endParaRPr lang="de-DE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1005F5-CD93-6AE5-4209-41FFBCCD6E6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de-DE" sz="2400" dirty="0"/>
              <a:t>2-Noise Textures und eine Voronoid noise</a:t>
            </a:r>
          </a:p>
          <a:p>
            <a:r>
              <a:rPr lang="de-DE" sz="2400" dirty="0"/>
              <a:t>2 Color Ramp Nodes</a:t>
            </a:r>
          </a:p>
          <a:p>
            <a:r>
              <a:rPr lang="de-DE" sz="2400" dirty="0"/>
              <a:t>3 Bump Nodes</a:t>
            </a:r>
          </a:p>
          <a:p>
            <a:r>
              <a:rPr lang="de-DE" sz="2400" dirty="0"/>
              <a:t>Mix-Rgb Node (Linear Light)</a:t>
            </a:r>
          </a:p>
          <a:p>
            <a:r>
              <a:rPr lang="de-DE" sz="2400" dirty="0"/>
              <a:t>Texture Coordinate Node</a:t>
            </a:r>
          </a:p>
          <a:p>
            <a:r>
              <a:rPr lang="de-DE" sz="2400" dirty="0"/>
              <a:t>Mapping Node</a:t>
            </a:r>
          </a:p>
          <a:p>
            <a:r>
              <a:rPr lang="de-DE" sz="2400" dirty="0"/>
              <a:t>Displacement Node</a:t>
            </a:r>
          </a:p>
          <a:p>
            <a:r>
              <a:rPr lang="de-DE" sz="2400" dirty="0"/>
              <a:t>Principled BSDF Shader Node</a:t>
            </a:r>
          </a:p>
          <a:p>
            <a:r>
              <a:rPr lang="de-DE" sz="2400" dirty="0"/>
              <a:t>Material Output Node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85405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25B304E-B41E-F6D3-F5B3-89BC8BAC88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94" y="0"/>
            <a:ext cx="1214421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83509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82DE308-3818-5FC4-DC70-DE7842F3D2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1716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9C39DC-1491-C0E9-6D9B-9398AF569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Funktionalität: Seed-System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147FD7-1F7B-1D2A-951B-06F8E0C4C4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Wir nutzen Drei Seeds:</a:t>
            </a:r>
          </a:p>
          <a:p>
            <a:pPr lvl="1"/>
            <a:r>
              <a:rPr lang="de-DE" dirty="0"/>
              <a:t>Primary-Seed für die Struktur des Stamms und der Äste</a:t>
            </a:r>
          </a:p>
          <a:p>
            <a:pPr lvl="1"/>
            <a:r>
              <a:rPr lang="de-DE" dirty="0"/>
              <a:t>Secondary-Seed für die Material Erstellung</a:t>
            </a:r>
          </a:p>
          <a:p>
            <a:pPr lvl="1"/>
            <a:r>
              <a:rPr lang="de-DE" dirty="0"/>
              <a:t>Tertiary-Seed für die Erstellung des Path-Bevel-Objektes</a:t>
            </a:r>
          </a:p>
          <a:p>
            <a:r>
              <a:rPr lang="de-DE" dirty="0"/>
              <a:t>Geneniert werden die Seeds mithilfe der </a:t>
            </a:r>
            <a:r>
              <a:rPr lang="de-DE" dirty="0" err="1"/>
              <a:t>Python.Random</a:t>
            </a:r>
            <a:r>
              <a:rPr lang="de-DE" dirty="0"/>
              <a:t> funktion und der jetzigen Zeit</a:t>
            </a:r>
          </a:p>
          <a:p>
            <a:r>
              <a:rPr lang="de-DE" dirty="0"/>
              <a:t>Jeder Seed bekommt ein Numpy.randomState Objekt zugewiesen um sicher zu stellen das die Baum-Generation immer gleich verläuft</a:t>
            </a:r>
          </a:p>
          <a:p>
            <a:r>
              <a:rPr lang="de-DE" dirty="0"/>
              <a:t>Beim Generieren wird dieses randomState Objekt wieder auf den Uhrsprung zurückgesetzt</a:t>
            </a:r>
          </a:p>
        </p:txBody>
      </p:sp>
    </p:spTree>
    <p:extLst>
      <p:ext uri="{BB962C8B-B14F-4D97-AF65-F5344CB8AC3E}">
        <p14:creationId xmlns:p14="http://schemas.microsoft.com/office/powerpoint/2010/main" val="3782445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978C0-48E6-AC82-FB47-4F046F8B8E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47B99F-E930-D693-8849-E7A0F49BD6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DE" dirty="0"/>
              <a:t>Idee</a:t>
            </a:r>
          </a:p>
          <a:p>
            <a:r>
              <a:rPr lang="de-DE" dirty="0"/>
              <a:t>Aufgabenverteilung</a:t>
            </a:r>
          </a:p>
          <a:p>
            <a:r>
              <a:rPr lang="de-DE" dirty="0"/>
              <a:t>Allgemeine Informationen</a:t>
            </a:r>
          </a:p>
          <a:p>
            <a:r>
              <a:rPr lang="de-DE" dirty="0"/>
              <a:t>Funktionalität</a:t>
            </a:r>
          </a:p>
          <a:p>
            <a:pPr lvl="1"/>
            <a:r>
              <a:rPr lang="de-DE" dirty="0"/>
              <a:t>UI</a:t>
            </a:r>
          </a:p>
          <a:p>
            <a:pPr lvl="1"/>
            <a:r>
              <a:rPr lang="de-DE" dirty="0"/>
              <a:t>Generierung-Mesh</a:t>
            </a:r>
          </a:p>
          <a:p>
            <a:pPr lvl="1"/>
            <a:r>
              <a:rPr lang="de-DE" dirty="0"/>
              <a:t>Generierung-Material</a:t>
            </a:r>
          </a:p>
          <a:p>
            <a:pPr lvl="1"/>
            <a:r>
              <a:rPr lang="de-DE" dirty="0"/>
              <a:t>Seed System</a:t>
            </a:r>
          </a:p>
          <a:p>
            <a:pPr lvl="1"/>
            <a:r>
              <a:rPr lang="de-DE" dirty="0"/>
              <a:t>Exchange String System</a:t>
            </a:r>
          </a:p>
          <a:p>
            <a:r>
              <a:rPr lang="de-DE" dirty="0"/>
              <a:t>Galerie</a:t>
            </a:r>
          </a:p>
          <a:p>
            <a:r>
              <a:rPr lang="de-DE" dirty="0"/>
              <a:t>Vorstellung in Blender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25881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9C39DC-1491-C0E9-6D9B-9398AF569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Funktionalität: Exchange-String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147FD7-1F7B-1D2A-951B-06F8E0C4C4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Alle Einstellungen + Seeds werden in einen Json-String konvertiert</a:t>
            </a:r>
          </a:p>
          <a:p>
            <a:r>
              <a:rPr lang="de-DE" dirty="0"/>
              <a:t>Dieser Json-String wird Base64 verschlüsselt (nach RFC 4648)</a:t>
            </a:r>
          </a:p>
          <a:p>
            <a:r>
              <a:rPr lang="de-DE" dirty="0"/>
              <a:t>Beispiel-Exchange-String:</a:t>
            </a:r>
          </a:p>
          <a:p>
            <a:pPr marL="457200" lvl="1" indent="0">
              <a:buNone/>
            </a:pPr>
            <a:r>
              <a:rPr lang="de-DE" sz="1400" dirty="0"/>
              <a:t>eyJtYXhfaGVpZ2h0IjogMTAuOTc5NDIzNTIyOTQ5MjE5LCAicGF0aF9sZW5ndGgiOiAxLjAsICJicmFuY2hfY2hhbmNlIjogMTAsICJicmFuY2hfY2hhbmdlIjogMC44MDAwMDAwMTE5MjA5MjksICJzdHJhaWdodG5lc3MiOiA2MCwgInJhZGl1cyI6IDAuNSwgIm1heF9kaXN0YW5jZV9mcm9tX21pZGRsZSI6IDEuODI5MDIzNTk5NjI0NjMzOCwgInByaW1hcnlfc2VlZCI6ICIxMzY2MzE1NTIxNTgwMzMzMTQ3IiwgInNlY29uZGFyeV9zZWVkIjogIjQ0NjY1NjQ5ODY4MDM2MzgxNDAiLCAidGVydGlhcnlfc2VlZCI6ICI0NDY2NTY0OTg2ODAzNjM4MTQwIiwgImJvb2xfZGV0YWlsX2JhcmsiOiB0cnVlLCAiYm9vbF9kZXRhaWxfbGVhZiI6IHRydWUsICJ0ZXh0dXJlX3F1YWxpdHkiOiAxNS4wfQ==</a:t>
            </a:r>
          </a:p>
          <a:p>
            <a:r>
              <a:rPr lang="de-DE" dirty="0"/>
              <a:t>Beim auslesen des Exchange-Strings wird dieser wieder entschlüsselt</a:t>
            </a:r>
          </a:p>
          <a:p>
            <a:r>
              <a:rPr lang="de-DE" dirty="0"/>
              <a:t>Die Einstellungen und Seeds werden aus dem entschlüsseltem Json-Objekt ausgelesen</a:t>
            </a:r>
          </a:p>
        </p:txBody>
      </p:sp>
    </p:spTree>
    <p:extLst>
      <p:ext uri="{BB962C8B-B14F-4D97-AF65-F5344CB8AC3E}">
        <p14:creationId xmlns:p14="http://schemas.microsoft.com/office/powerpoint/2010/main" val="774559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AFFA633-44D6-C080-572D-68BAB464730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50" r="28900"/>
          <a:stretch/>
        </p:blipFill>
        <p:spPr>
          <a:xfrm>
            <a:off x="0" y="0"/>
            <a:ext cx="5724144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81D56FF-4D12-41ED-0D7A-F90C7B9F6B6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50" r="30100"/>
          <a:stretch/>
        </p:blipFill>
        <p:spPr>
          <a:xfrm>
            <a:off x="5724144" y="0"/>
            <a:ext cx="64678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4239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999CF-9635-35EA-E078-167C247B4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Idee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65D74A-205B-FBA2-7A5C-6BCF743D6A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Baum Generator</a:t>
            </a:r>
          </a:p>
          <a:p>
            <a:r>
              <a:rPr lang="de-DE" dirty="0"/>
              <a:t>Semi-Realistisch</a:t>
            </a:r>
          </a:p>
          <a:p>
            <a:r>
              <a:rPr lang="de-DE" dirty="0"/>
              <a:t>Leistungs- und Qualitätsmodus</a:t>
            </a:r>
          </a:p>
          <a:p>
            <a:r>
              <a:rPr lang="de-DE" dirty="0"/>
              <a:t>Komplexe Einstellungsmöglichkeiten</a:t>
            </a:r>
          </a:p>
          <a:p>
            <a:r>
              <a:rPr lang="de-DE" dirty="0"/>
              <a:t>Vollkommene Pseudozufallsgeneration</a:t>
            </a:r>
          </a:p>
          <a:p>
            <a:r>
              <a:rPr lang="de-DE" dirty="0"/>
              <a:t>Nutzung von Seeds</a:t>
            </a:r>
          </a:p>
          <a:p>
            <a:r>
              <a:rPr lang="de-DE" dirty="0"/>
              <a:t>Einfache Möglichkeit des Austausches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57970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058C2-D624-0732-D4C1-DF792F793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Aufgabenverteilung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E93A3E-BD25-1B8F-624B-261399B8464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Felix Aufgaben:</a:t>
            </a:r>
          </a:p>
          <a:p>
            <a:endParaRPr lang="de-DE" dirty="0"/>
          </a:p>
          <a:p>
            <a:r>
              <a:rPr lang="de-DE" dirty="0"/>
              <a:t>Einstellungen / UI</a:t>
            </a:r>
          </a:p>
          <a:p>
            <a:r>
              <a:rPr lang="de-DE" dirty="0"/>
              <a:t>Speicherfunktion / Seedfunktion</a:t>
            </a:r>
          </a:p>
          <a:p>
            <a:r>
              <a:rPr lang="de-DE" dirty="0"/>
              <a:t>Material-Generierung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9CA554F-857E-18F1-D2A8-9D8DE319BE7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Fabians Aufgaben:</a:t>
            </a:r>
          </a:p>
          <a:p>
            <a:endParaRPr lang="de-DE" dirty="0"/>
          </a:p>
          <a:p>
            <a:r>
              <a:rPr lang="de-DE" dirty="0"/>
              <a:t>Generations Algorythmus</a:t>
            </a:r>
          </a:p>
          <a:p>
            <a:r>
              <a:rPr lang="de-DE" dirty="0"/>
              <a:t>Mesh-Generierung</a:t>
            </a:r>
          </a:p>
          <a:p>
            <a:r>
              <a:rPr lang="de-DE" dirty="0"/>
              <a:t>Code Optimierung</a:t>
            </a:r>
          </a:p>
        </p:txBody>
      </p:sp>
    </p:spTree>
    <p:extLst>
      <p:ext uri="{BB962C8B-B14F-4D97-AF65-F5344CB8AC3E}">
        <p14:creationId xmlns:p14="http://schemas.microsoft.com/office/powerpoint/2010/main" val="3290938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944AC-97D1-E934-1948-951C4AF26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Allgemeine Informationen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D0251F-E88D-5207-07B0-2D033AF38D1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Addon für Blender 3.3.1</a:t>
            </a:r>
          </a:p>
          <a:p>
            <a:r>
              <a:rPr lang="de-DE" dirty="0"/>
              <a:t>Cycles-Experimental Rendering</a:t>
            </a:r>
          </a:p>
          <a:p>
            <a:r>
              <a:rPr lang="de-DE" dirty="0"/>
              <a:t>Nutzt libraries:</a:t>
            </a:r>
          </a:p>
          <a:p>
            <a:r>
              <a:rPr lang="de-DE" dirty="0"/>
              <a:t>Nutzt das Bool-Tool-Addon</a:t>
            </a:r>
          </a:p>
          <a:p>
            <a:r>
              <a:rPr lang="de-DE" dirty="0"/>
              <a:t>Ca. 900 Zeilen Code</a:t>
            </a:r>
          </a:p>
          <a:p>
            <a:endParaRPr lang="de-DE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D5783A-2B13-274D-9B77-04D55CBA6C0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lvl="1"/>
            <a:r>
              <a:rPr lang="de-DE" dirty="0"/>
              <a:t>Bpy</a:t>
            </a:r>
          </a:p>
          <a:p>
            <a:pPr lvl="1"/>
            <a:r>
              <a:rPr lang="de-DE" dirty="0"/>
              <a:t>Math</a:t>
            </a:r>
          </a:p>
          <a:p>
            <a:pPr lvl="1"/>
            <a:r>
              <a:rPr lang="de-DE" dirty="0"/>
              <a:t>Random</a:t>
            </a:r>
          </a:p>
          <a:p>
            <a:pPr lvl="1"/>
            <a:r>
              <a:rPr lang="de-DE" dirty="0"/>
              <a:t>Datetime</a:t>
            </a:r>
          </a:p>
          <a:p>
            <a:pPr lvl="1"/>
            <a:r>
              <a:rPr lang="de-DE" dirty="0"/>
              <a:t>Numpy</a:t>
            </a:r>
          </a:p>
          <a:p>
            <a:pPr lvl="1"/>
            <a:r>
              <a:rPr lang="de-DE" dirty="0"/>
              <a:t>Sys</a:t>
            </a:r>
          </a:p>
          <a:p>
            <a:pPr lvl="1"/>
            <a:r>
              <a:rPr lang="de-DE" dirty="0"/>
              <a:t>Base64</a:t>
            </a:r>
          </a:p>
          <a:p>
            <a:pPr lvl="1"/>
            <a:r>
              <a:rPr lang="de-DE" dirty="0"/>
              <a:t>Json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92805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9C39DC-1491-C0E9-6D9B-9398AF569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Funktionalität: UI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147FD7-1F7B-1D2A-951B-06F8E0C4C4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3D-View Sidepanel</a:t>
            </a:r>
          </a:p>
          <a:p>
            <a:r>
              <a:rPr lang="de-DE" dirty="0"/>
              <a:t>19 Props</a:t>
            </a:r>
          </a:p>
          <a:p>
            <a:pPr lvl="1"/>
            <a:r>
              <a:rPr lang="de-DE" dirty="0"/>
              <a:t>10 Einstellungen</a:t>
            </a:r>
          </a:p>
          <a:p>
            <a:pPr lvl="1"/>
            <a:r>
              <a:rPr lang="de-DE" dirty="0"/>
              <a:t>3 Object Selector</a:t>
            </a:r>
          </a:p>
          <a:p>
            <a:pPr lvl="1"/>
            <a:r>
              <a:rPr lang="de-DE" dirty="0"/>
              <a:t>3 Seeds</a:t>
            </a:r>
          </a:p>
          <a:p>
            <a:pPr lvl="1"/>
            <a:r>
              <a:rPr lang="de-DE" dirty="0"/>
              <a:t>2 Material Selector</a:t>
            </a:r>
          </a:p>
          <a:p>
            <a:pPr lvl="1"/>
            <a:r>
              <a:rPr lang="de-DE" dirty="0"/>
              <a:t>1 Exchangestring Ausgabe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BD1523-5FBC-DEA7-F7D7-823E043520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8957" y="0"/>
            <a:ext cx="2983043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A84561F-D3BC-961B-2926-4D807B2753FC}"/>
              </a:ext>
            </a:extLst>
          </p:cNvPr>
          <p:cNvSpPr/>
          <p:nvPr/>
        </p:nvSpPr>
        <p:spPr>
          <a:xfrm>
            <a:off x="9248776" y="420687"/>
            <a:ext cx="2876549" cy="149383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AC8467D-2A3A-2E94-5512-3C9F9C91A1A5}"/>
              </a:ext>
            </a:extLst>
          </p:cNvPr>
          <p:cNvSpPr/>
          <p:nvPr/>
        </p:nvSpPr>
        <p:spPr>
          <a:xfrm>
            <a:off x="9248777" y="2560637"/>
            <a:ext cx="898524" cy="17303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CA8BADC-68AA-9383-29EC-F3FCE7CFCB1A}"/>
              </a:ext>
            </a:extLst>
          </p:cNvPr>
          <p:cNvSpPr/>
          <p:nvPr/>
        </p:nvSpPr>
        <p:spPr>
          <a:xfrm>
            <a:off x="9248776" y="3579811"/>
            <a:ext cx="898524" cy="17303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DA803E-5A10-1E87-CEFE-BD4449AA500D}"/>
              </a:ext>
            </a:extLst>
          </p:cNvPr>
          <p:cNvSpPr/>
          <p:nvPr/>
        </p:nvSpPr>
        <p:spPr>
          <a:xfrm>
            <a:off x="9248776" y="2174873"/>
            <a:ext cx="2876548" cy="19685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B24E9B9-959F-01B5-97E4-13A7B30C11E4}"/>
              </a:ext>
            </a:extLst>
          </p:cNvPr>
          <p:cNvSpPr/>
          <p:nvPr/>
        </p:nvSpPr>
        <p:spPr>
          <a:xfrm>
            <a:off x="9248776" y="2363786"/>
            <a:ext cx="2876548" cy="19685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0265B30-F420-7C00-074A-A8CD8FBE71FD}"/>
              </a:ext>
            </a:extLst>
          </p:cNvPr>
          <p:cNvSpPr/>
          <p:nvPr/>
        </p:nvSpPr>
        <p:spPr>
          <a:xfrm>
            <a:off x="9248776" y="3192459"/>
            <a:ext cx="2876548" cy="19685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621CF6B-35CD-944F-71D9-BE51054E75E5}"/>
              </a:ext>
            </a:extLst>
          </p:cNvPr>
          <p:cNvSpPr/>
          <p:nvPr/>
        </p:nvSpPr>
        <p:spPr>
          <a:xfrm>
            <a:off x="9248776" y="3381372"/>
            <a:ext cx="2876548" cy="19685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0F738EE-60EF-72DE-3E8E-9BC11263959B}"/>
              </a:ext>
            </a:extLst>
          </p:cNvPr>
          <p:cNvSpPr/>
          <p:nvPr/>
        </p:nvSpPr>
        <p:spPr>
          <a:xfrm>
            <a:off x="9262204" y="4227509"/>
            <a:ext cx="2876548" cy="17303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E26F082-9CD2-6831-4762-011FB81CA71B}"/>
              </a:ext>
            </a:extLst>
          </p:cNvPr>
          <p:cNvSpPr/>
          <p:nvPr/>
        </p:nvSpPr>
        <p:spPr>
          <a:xfrm>
            <a:off x="9262204" y="4598188"/>
            <a:ext cx="2876548" cy="17303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82A9948-17B6-BC8D-F678-7859451E235A}"/>
              </a:ext>
            </a:extLst>
          </p:cNvPr>
          <p:cNvSpPr/>
          <p:nvPr/>
        </p:nvSpPr>
        <p:spPr>
          <a:xfrm>
            <a:off x="9262204" y="4969662"/>
            <a:ext cx="2876548" cy="17303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AB1B787-6961-5A2B-D158-D0FA066F2995}"/>
              </a:ext>
            </a:extLst>
          </p:cNvPr>
          <p:cNvSpPr/>
          <p:nvPr/>
        </p:nvSpPr>
        <p:spPr>
          <a:xfrm>
            <a:off x="9262204" y="5615774"/>
            <a:ext cx="2876548" cy="17303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D4BADBD-44BB-2DD0-2858-D1AF4ABC7EC6}"/>
              </a:ext>
            </a:extLst>
          </p:cNvPr>
          <p:cNvSpPr/>
          <p:nvPr/>
        </p:nvSpPr>
        <p:spPr>
          <a:xfrm>
            <a:off x="9262204" y="6269036"/>
            <a:ext cx="2876548" cy="17303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3009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4" grpId="2" animBg="1"/>
      <p:bldP spid="4" grpId="3" animBg="1"/>
      <p:bldP spid="6" grpId="0" animBg="1"/>
      <p:bldP spid="6" grpId="1" animBg="1"/>
      <p:bldP spid="6" grpId="2" animBg="1"/>
      <p:bldP spid="6" grpId="3" animBg="1"/>
      <p:bldP spid="8" grpId="0" animBg="1"/>
      <p:bldP spid="8" grpId="1" animBg="1"/>
      <p:bldP spid="8" grpId="2" animBg="1"/>
      <p:bldP spid="8" grpId="3" animBg="1"/>
      <p:bldP spid="9" grpId="0" animBg="1"/>
      <p:bldP spid="9" grpId="1" animBg="1"/>
      <p:bldP spid="9" grpId="2" animBg="1"/>
      <p:bldP spid="9" grpId="3" animBg="1"/>
      <p:bldP spid="10" grpId="0" animBg="1"/>
      <p:bldP spid="10" grpId="1" animBg="1"/>
      <p:bldP spid="10" grpId="2" animBg="1"/>
      <p:bldP spid="10" grpId="3" animBg="1"/>
      <p:bldP spid="11" grpId="0" animBg="1"/>
      <p:bldP spid="11" grpId="1" animBg="1"/>
      <p:bldP spid="11" grpId="2" animBg="1"/>
      <p:bldP spid="11" grpId="3" animBg="1"/>
      <p:bldP spid="12" grpId="0" animBg="1"/>
      <p:bldP spid="12" grpId="1" animBg="1"/>
      <p:bldP spid="12" grpId="2" animBg="1"/>
      <p:bldP spid="12" grpId="3" animBg="1"/>
      <p:bldP spid="13" grpId="0" animBg="1"/>
      <p:bldP spid="13" grpId="1" animBg="1"/>
      <p:bldP spid="13" grpId="2" animBg="1"/>
      <p:bldP spid="13" grpId="3" animBg="1"/>
      <p:bldP spid="14" grpId="0" animBg="1"/>
      <p:bldP spid="14" grpId="1" animBg="1"/>
      <p:bldP spid="14" grpId="2" animBg="1"/>
      <p:bldP spid="14" grpId="3" animBg="1"/>
      <p:bldP spid="15" grpId="0" animBg="1"/>
      <p:bldP spid="15" grpId="1" animBg="1"/>
      <p:bldP spid="15" grpId="2" animBg="1"/>
      <p:bldP spid="15" grpId="3" animBg="1"/>
      <p:bldP spid="16" grpId="0" animBg="1"/>
      <p:bldP spid="16" grpId="1" animBg="1"/>
      <p:bldP spid="16" grpId="2" animBg="1"/>
      <p:bldP spid="16" grpId="3" animBg="1"/>
      <p:bldP spid="17" grpId="0" animBg="1"/>
      <p:bldP spid="17" grpId="1" animBg="1"/>
      <p:bldP spid="17" grpId="2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9C39DC-1491-C0E9-6D9B-9398AF569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Funktionalität: UI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147FD7-1F7B-1D2A-951B-06F8E0C4C4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8 Operatoren</a:t>
            </a:r>
          </a:p>
          <a:p>
            <a:pPr lvl="1"/>
            <a:r>
              <a:rPr lang="de-DE" dirty="0"/>
              <a:t>3 Seed Generatoren</a:t>
            </a:r>
          </a:p>
          <a:p>
            <a:pPr lvl="1"/>
            <a:r>
              <a:rPr lang="de-DE" dirty="0"/>
              <a:t>2 Material Generatoren</a:t>
            </a:r>
          </a:p>
          <a:p>
            <a:pPr lvl="1"/>
            <a:r>
              <a:rPr lang="de-DE" dirty="0"/>
              <a:t>2 Exchange-String Operatoren</a:t>
            </a:r>
          </a:p>
          <a:p>
            <a:pPr lvl="1"/>
            <a:r>
              <a:rPr lang="de-DE" dirty="0"/>
              <a:t>1 Baum Generator Operator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BD1523-5FBC-DEA7-F7D7-823E043520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8957" y="0"/>
            <a:ext cx="2983043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8798E12-AD5A-2B21-A201-6DD4D54E7A0A}"/>
              </a:ext>
            </a:extLst>
          </p:cNvPr>
          <p:cNvSpPr/>
          <p:nvPr/>
        </p:nvSpPr>
        <p:spPr>
          <a:xfrm>
            <a:off x="9262204" y="2736848"/>
            <a:ext cx="2876548" cy="19685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C019374-44C5-C670-89D7-844F0925E0C4}"/>
              </a:ext>
            </a:extLst>
          </p:cNvPr>
          <p:cNvSpPr/>
          <p:nvPr/>
        </p:nvSpPr>
        <p:spPr>
          <a:xfrm>
            <a:off x="9262204" y="3746496"/>
            <a:ext cx="2876548" cy="19685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8F176B6-6B35-E79E-4EC3-7418C90F908C}"/>
              </a:ext>
            </a:extLst>
          </p:cNvPr>
          <p:cNvSpPr/>
          <p:nvPr/>
        </p:nvSpPr>
        <p:spPr>
          <a:xfrm>
            <a:off x="9262204" y="4405307"/>
            <a:ext cx="2876548" cy="19685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2F20CC0-23F4-4D2A-C17E-7E9F07038E85}"/>
              </a:ext>
            </a:extLst>
          </p:cNvPr>
          <p:cNvSpPr/>
          <p:nvPr/>
        </p:nvSpPr>
        <p:spPr>
          <a:xfrm>
            <a:off x="9262204" y="4775991"/>
            <a:ext cx="2876548" cy="19685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A1612E1-BF98-2AB3-2965-32245881CC26}"/>
              </a:ext>
            </a:extLst>
          </p:cNvPr>
          <p:cNvSpPr/>
          <p:nvPr/>
        </p:nvSpPr>
        <p:spPr>
          <a:xfrm>
            <a:off x="9262204" y="5146675"/>
            <a:ext cx="2876548" cy="19685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1323033-BC8C-782B-10CE-04BFE64D7E83}"/>
              </a:ext>
            </a:extLst>
          </p:cNvPr>
          <p:cNvSpPr/>
          <p:nvPr/>
        </p:nvSpPr>
        <p:spPr>
          <a:xfrm>
            <a:off x="9262204" y="5795958"/>
            <a:ext cx="2876548" cy="19685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62B50EE-B5DC-B56E-CB36-BFC3A7907708}"/>
              </a:ext>
            </a:extLst>
          </p:cNvPr>
          <p:cNvSpPr/>
          <p:nvPr/>
        </p:nvSpPr>
        <p:spPr>
          <a:xfrm>
            <a:off x="9262204" y="6435715"/>
            <a:ext cx="2876548" cy="19685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4748ECA-AD36-38ED-0EBB-35046E4FDCED}"/>
              </a:ext>
            </a:extLst>
          </p:cNvPr>
          <p:cNvSpPr/>
          <p:nvPr/>
        </p:nvSpPr>
        <p:spPr>
          <a:xfrm>
            <a:off x="9262204" y="6629395"/>
            <a:ext cx="2876548" cy="19685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8388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7" grpId="2" animBg="1"/>
      <p:bldP spid="7" grpId="3" animBg="1"/>
      <p:bldP spid="18" grpId="0" animBg="1"/>
      <p:bldP spid="18" grpId="1" animBg="1"/>
      <p:bldP spid="18" grpId="2" animBg="1"/>
      <p:bldP spid="18" grpId="3" animBg="1"/>
      <p:bldP spid="19" grpId="0" animBg="1"/>
      <p:bldP spid="19" grpId="1" animBg="1"/>
      <p:bldP spid="19" grpId="2" animBg="1"/>
      <p:bldP spid="19" grpId="3" animBg="1"/>
      <p:bldP spid="20" grpId="0" animBg="1"/>
      <p:bldP spid="20" grpId="1" animBg="1"/>
      <p:bldP spid="20" grpId="2" animBg="1"/>
      <p:bldP spid="20" grpId="3" animBg="1"/>
      <p:bldP spid="21" grpId="0" animBg="1"/>
      <p:bldP spid="21" grpId="1" animBg="1"/>
      <p:bldP spid="21" grpId="2" animBg="1"/>
      <p:bldP spid="21" grpId="3" animBg="1"/>
      <p:bldP spid="22" grpId="0" animBg="1"/>
      <p:bldP spid="22" grpId="1" animBg="1"/>
      <p:bldP spid="22" grpId="2" animBg="1"/>
      <p:bldP spid="22" grpId="3" animBg="1"/>
      <p:bldP spid="23" grpId="0" animBg="1"/>
      <p:bldP spid="23" grpId="1" animBg="1"/>
      <p:bldP spid="23" grpId="2" animBg="1"/>
      <p:bldP spid="23" grpId="3" animBg="1"/>
      <p:bldP spid="24" grpId="0" animBg="1"/>
      <p:bldP spid="24" grpId="1" animBg="1"/>
      <p:bldP spid="24" grpId="2" animBg="1"/>
      <p:bldP spid="24" grpId="3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9C39DC-1491-C0E9-6D9B-9398AF569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Funktionalität: Mesh-Generierung - Basis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147FD7-1F7B-1D2A-951B-06F8E0C4C4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Stamm und Äste bestehen aus Path-Objekten</a:t>
            </a:r>
          </a:p>
          <a:p>
            <a:r>
              <a:rPr lang="de-DE" dirty="0"/>
              <a:t>Winkel, Länge und abzweigugnen basieren auf den Einstellungen und dem „Primary“ Seed (random)</a:t>
            </a:r>
          </a:p>
          <a:p>
            <a:r>
              <a:rPr lang="de-DE" dirty="0"/>
              <a:t>Es gibt ein allgemeines Path-Bevel-Objekt (Circle curve) für alle Äste und den Stamm</a:t>
            </a:r>
          </a:p>
          <a:p>
            <a:r>
              <a:rPr lang="de-DE" dirty="0"/>
              <a:t>Jede der Path-Nodes wird mit einem Radius versehen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de-DE" dirty="0"/>
              <a:t>Dicke des Stamms und der Äste wird festgelegt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86525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AC308-F7CC-5655-31DD-BE1109700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Funktionalität: Mesh-Generierung - Äste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AB5D29-80A7-4F98-36C3-81BAC11DD0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Äste werden Rekursiv generiert</a:t>
            </a:r>
          </a:p>
          <a:p>
            <a:pPr lvl="1"/>
            <a:r>
              <a:rPr lang="de-DE" dirty="0"/>
              <a:t>1. und 2. Node verläuft auf dem Original Path</a:t>
            </a:r>
          </a:p>
          <a:p>
            <a:pPr lvl="1"/>
            <a:r>
              <a:rPr lang="de-DE" dirty="0"/>
              <a:t>Erste und zweite Pathnode haben die gleiche Rotation</a:t>
            </a:r>
          </a:p>
          <a:p>
            <a:pPr lvl="1"/>
            <a:r>
              <a:rPr lang="de-DE" dirty="0"/>
              <a:t>Erste und zweite Pathnode haben geringeren Radius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de-DE" dirty="0">
                <a:sym typeface="Wingdings" panose="05000000000000000000" pitchFamily="2" charset="2"/>
              </a:rPr>
              <a:t>Führt zu einem smoothen Übergang </a:t>
            </a:r>
          </a:p>
          <a:p>
            <a:pPr lvl="1"/>
            <a:r>
              <a:rPr lang="de-DE" dirty="0">
                <a:sym typeface="Wingdings" panose="05000000000000000000" pitchFamily="2" charset="2"/>
              </a:rPr>
              <a:t>Smoothness Abhängig von der Verticies Menge / Rundung der Meshes</a:t>
            </a:r>
          </a:p>
          <a:p>
            <a:r>
              <a:rPr lang="de-DE" dirty="0">
                <a:sym typeface="Wingdings" panose="05000000000000000000" pitchFamily="2" charset="2"/>
              </a:rPr>
              <a:t>Path-Bevels werden zu mesh Konvertiert</a:t>
            </a:r>
          </a:p>
          <a:p>
            <a:r>
              <a:rPr lang="de-DE" dirty="0">
                <a:sym typeface="Wingdings" panose="05000000000000000000" pitchFamily="2" charset="2"/>
              </a:rPr>
              <a:t>Zusammenführung der Einzelnen Meshes über das Bool-Tool-Addon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11472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485</Words>
  <Application>Microsoft Office PowerPoint</Application>
  <PresentationFormat>Widescreen</PresentationFormat>
  <Paragraphs>129</Paragraphs>
  <Slides>21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Calibri Light</vt:lpstr>
      <vt:lpstr>Wingdings</vt:lpstr>
      <vt:lpstr>Office Theme</vt:lpstr>
      <vt:lpstr>Seed-based Tree Generator</vt:lpstr>
      <vt:lpstr>Inhalt</vt:lpstr>
      <vt:lpstr>Idee</vt:lpstr>
      <vt:lpstr>Aufgabenverteilung</vt:lpstr>
      <vt:lpstr>Allgemeine Informationen</vt:lpstr>
      <vt:lpstr>Funktionalität: UI</vt:lpstr>
      <vt:lpstr>Funktionalität: UI</vt:lpstr>
      <vt:lpstr>Funktionalität: Mesh-Generierung - Basis</vt:lpstr>
      <vt:lpstr>Funktionalität: Mesh-Generierung - Äste</vt:lpstr>
      <vt:lpstr>PowerPoint Presentation</vt:lpstr>
      <vt:lpstr>PowerPoint Presentation</vt:lpstr>
      <vt:lpstr>PowerPoint Presentation</vt:lpstr>
      <vt:lpstr>Funktionalität: Material-Generierung</vt:lpstr>
      <vt:lpstr>PowerPoint Presentation</vt:lpstr>
      <vt:lpstr>PowerPoint Presentation</vt:lpstr>
      <vt:lpstr>Funktionalität: Material-Generierung</vt:lpstr>
      <vt:lpstr>PowerPoint Presentation</vt:lpstr>
      <vt:lpstr>PowerPoint Presentation</vt:lpstr>
      <vt:lpstr>Funktionalität: Seed-System</vt:lpstr>
      <vt:lpstr>Funktionalität: Exchange-String System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Fantasy Tree Generator</dc:title>
  <dc:creator>Felix Pönitzsch</dc:creator>
  <cp:lastModifiedBy>Felix Pönitzsch</cp:lastModifiedBy>
  <cp:revision>23</cp:revision>
  <dcterms:created xsi:type="dcterms:W3CDTF">2022-11-07T00:30:24Z</dcterms:created>
  <dcterms:modified xsi:type="dcterms:W3CDTF">2023-01-22T20:57:34Z</dcterms:modified>
</cp:coreProperties>
</file>

<file path=docProps/thumbnail.jpeg>
</file>